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9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6/18/2015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6/18/2015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6/18/2015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6/18/2015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6/18/2015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6/18/2015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6/18/2015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6/18/2015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6/18/2015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6/18/2015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6/18/2015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6/18/2015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Microsoft_Office_PowerPoint2.sldx"/><Relationship Id="rId5" Type="http://schemas.openxmlformats.org/officeDocument/2006/relationships/package" Target="../embeddings/______Microsoft_Office_PowerPoint1.sldx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4538" y="3411538"/>
            <a:ext cx="34925" cy="4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4063" y="3425825"/>
            <a:ext cx="14287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467544" y="332656"/>
          <a:ext cx="4572000" cy="3429000"/>
        </p:xfrm>
        <a:graphic>
          <a:graphicData uri="http://schemas.openxmlformats.org/presentationml/2006/ole">
            <p:oleObj spid="_x0000_s1025" name="Слайд" r:id="rId5" imgW="4569445" imgH="3426611" progId="PowerPoint.Slide.12">
              <p:embed/>
            </p:oleObj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4283968" y="2420888"/>
          <a:ext cx="4572000" cy="3429000"/>
        </p:xfrm>
        <a:graphic>
          <a:graphicData uri="http://schemas.openxmlformats.org/presentationml/2006/ole">
            <p:oleObj spid="_x0000_s1027" name="Слайд" r:id="rId6" imgW="4569445" imgH="3426611" progId="PowerPoint.Slide.12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83568" y="3933056"/>
            <a:ext cx="3528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«Геометрия есть искусство правильно рассуждать на неправильных чертежах</a:t>
            </a:r>
            <a:r>
              <a:rPr lang="ru-RU" sz="2400" b="1" dirty="0" smtClean="0">
                <a:solidFill>
                  <a:srgbClr val="002060"/>
                </a:solidFill>
              </a:rPr>
              <a:t>».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Д. Пойа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9" name="Picture 5" descr="C:\Users\по\Desktop\картинки Ученики\210264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865047">
            <a:off x="6417772" y="389175"/>
            <a:ext cx="1728192" cy="1716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Решение геометрической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7200800" cy="4680521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1. Построение чертежа</a:t>
            </a:r>
            <a:r>
              <a:rPr lang="ru-RU" dirty="0" smtClean="0">
                <a:solidFill>
                  <a:srgbClr val="002060"/>
                </a:solidFill>
              </a:rPr>
              <a:t>. Конечно можно «правильно рассуждать на неправильных чертежах», но чем лучше чертеж, тем легче найти решение задачи.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Рисунок может не получиться с первого раза, рисуйте его ещё раз и ещё раз; ведь, при изображении чертежа к задаче, вы анализируете её условие и включаетесь в процесс решения задачи.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4340" name="Picture 4" descr="C:\Users\по\Desktop\картинки Ученики\Занимательная-геометр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5229200"/>
            <a:ext cx="1368152" cy="1209930"/>
          </a:xfrm>
          <a:prstGeom prst="rect">
            <a:avLst/>
          </a:prstGeom>
          <a:noFill/>
        </p:spPr>
      </p:pic>
      <p:pic>
        <p:nvPicPr>
          <p:cNvPr id="14344" name="Picture 8" descr="C:\Users\по\Desktop\картинки Ученики\tmpA68F-39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3501008"/>
            <a:ext cx="1523173" cy="1224136"/>
          </a:xfrm>
          <a:prstGeom prst="rect">
            <a:avLst/>
          </a:prstGeom>
          <a:noFill/>
        </p:spPr>
      </p:pic>
      <p:pic>
        <p:nvPicPr>
          <p:cNvPr id="14346" name="Picture 10" descr="C:\Users\по\Desktop\картинки Ученики\1_5254fc3b0a5f85254fc3b0a6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1556792"/>
            <a:ext cx="1549539" cy="1224136"/>
          </a:xfrm>
          <a:prstGeom prst="rect">
            <a:avLst/>
          </a:prstGeom>
          <a:noFill/>
        </p:spPr>
      </p:pic>
      <p:pic>
        <p:nvPicPr>
          <p:cNvPr id="14347" name="Picture 11" descr="C:\Users\по\Desktop\картинки Ученики\1_5254fc03d429c5254fc03d42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5157192"/>
            <a:ext cx="1944216" cy="1402266"/>
          </a:xfrm>
          <a:prstGeom prst="rect">
            <a:avLst/>
          </a:prstGeom>
          <a:noFill/>
        </p:spPr>
      </p:pic>
      <p:pic>
        <p:nvPicPr>
          <p:cNvPr id="14348" name="Picture 12" descr="C:\Users\по\Desktop\картинки Ученики\images (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45759">
            <a:off x="7396316" y="5320318"/>
            <a:ext cx="876300" cy="866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12776"/>
            <a:ext cx="7452320" cy="544522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2. С чего начать?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Никакого плана, а мысли скачут, как зайцы по полю? Возьми любое </a:t>
            </a:r>
            <a:r>
              <a:rPr lang="ru-RU" b="1" i="1" dirty="0" smtClean="0">
                <a:solidFill>
                  <a:srgbClr val="002060"/>
                </a:solidFill>
              </a:rPr>
              <a:t>ключевое слово </a:t>
            </a:r>
            <a:r>
              <a:rPr lang="ru-RU" dirty="0" smtClean="0">
                <a:solidFill>
                  <a:srgbClr val="002060"/>
                </a:solidFill>
              </a:rPr>
              <a:t>задачи и разберись, что оно тебе даёт.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«Прямоугольный треугольник» – вспомни всё, что знаешь о нём;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«параллелограмм» – может пригодиться любое его свойство;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«равнобедренный треугольник» –найди и обозначь на чертеже равные стороны и углы, помни, что высота к основанию является также медианой и биссектрисой.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5362" name="Picture 2" descr="C:\Users\по\Desktop\картинки Ученики\учени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4797152"/>
            <a:ext cx="1308404" cy="1256329"/>
          </a:xfrm>
          <a:prstGeom prst="rect">
            <a:avLst/>
          </a:prstGeom>
          <a:noFill/>
        </p:spPr>
      </p:pic>
      <p:pic>
        <p:nvPicPr>
          <p:cNvPr id="15364" name="Picture 4" descr="C:\Users\по\Desktop\картинки Ученики\1bada0379d7ea1bb7c894d4297ec6f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908720"/>
            <a:ext cx="1280142" cy="1152128"/>
          </a:xfrm>
          <a:prstGeom prst="rect">
            <a:avLst/>
          </a:prstGeom>
          <a:noFill/>
        </p:spPr>
      </p:pic>
      <p:pic>
        <p:nvPicPr>
          <p:cNvPr id="15365" name="Picture 5" descr="C:\Users\по\Desktop\картинки Ученики\snap3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60648"/>
            <a:ext cx="864096" cy="978570"/>
          </a:xfrm>
          <a:prstGeom prst="rect">
            <a:avLst/>
          </a:prstGeom>
          <a:noFill/>
        </p:spPr>
      </p:pic>
      <p:pic>
        <p:nvPicPr>
          <p:cNvPr id="9" name="Picture 5" descr="C:\Users\по\Desktop\картинки Ученики\snap3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60648"/>
            <a:ext cx="864096" cy="978570"/>
          </a:xfrm>
          <a:prstGeom prst="rect">
            <a:avLst/>
          </a:prstGeom>
          <a:noFill/>
        </p:spPr>
      </p:pic>
      <p:pic>
        <p:nvPicPr>
          <p:cNvPr id="10" name="Picture 5" descr="C:\Users\по\Desktop\картинки Ученики\snap3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60648"/>
            <a:ext cx="864096" cy="978570"/>
          </a:xfrm>
          <a:prstGeom prst="rect">
            <a:avLst/>
          </a:prstGeom>
          <a:noFill/>
        </p:spPr>
      </p:pic>
      <p:pic>
        <p:nvPicPr>
          <p:cNvPr id="11" name="Picture 5" descr="C:\Users\по\Desktop\картинки Ученики\snap3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60648"/>
            <a:ext cx="864096" cy="978570"/>
          </a:xfrm>
          <a:prstGeom prst="rect">
            <a:avLst/>
          </a:prstGeom>
          <a:noFill/>
        </p:spPr>
      </p:pic>
      <p:pic>
        <p:nvPicPr>
          <p:cNvPr id="12" name="Picture 5" descr="C:\Users\по\Desktop\картинки Ученики\snap3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60649"/>
            <a:ext cx="864096" cy="978570"/>
          </a:xfrm>
          <a:prstGeom prst="rect">
            <a:avLst/>
          </a:prstGeom>
          <a:noFill/>
        </p:spPr>
      </p:pic>
      <p:pic>
        <p:nvPicPr>
          <p:cNvPr id="13" name="Picture 5" descr="C:\Users\по\Desktop\картинки Ученики\snap3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60648"/>
            <a:ext cx="864096" cy="978570"/>
          </a:xfrm>
          <a:prstGeom prst="rect">
            <a:avLst/>
          </a:prstGeom>
          <a:noFill/>
        </p:spPr>
      </p:pic>
      <p:pic>
        <p:nvPicPr>
          <p:cNvPr id="14" name="Picture 5" descr="C:\Users\по\Desktop\картинки Ученики\snap3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60648"/>
            <a:ext cx="864096" cy="978570"/>
          </a:xfrm>
          <a:prstGeom prst="rect">
            <a:avLst/>
          </a:prstGeom>
          <a:noFill/>
        </p:spPr>
      </p:pic>
      <p:pic>
        <p:nvPicPr>
          <p:cNvPr id="15366" name="Picture 6" descr="C:\Users\по\Desktop\картинки Ученики\58c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2780928"/>
            <a:ext cx="1348589" cy="1296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60648"/>
            <a:ext cx="7092280" cy="659735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3</a:t>
            </a:r>
            <a:r>
              <a:rPr lang="ru-RU" dirty="0" smtClean="0">
                <a:solidFill>
                  <a:srgbClr val="002060"/>
                </a:solidFill>
              </a:rPr>
              <a:t>. Если в решении опираешься на </a:t>
            </a:r>
            <a:r>
              <a:rPr lang="ru-RU" b="1" dirty="0" smtClean="0">
                <a:solidFill>
                  <a:srgbClr val="002060"/>
                </a:solidFill>
              </a:rPr>
              <a:t>теорему (признак)</a:t>
            </a:r>
            <a:r>
              <a:rPr lang="ru-RU" dirty="0" smtClean="0">
                <a:solidFill>
                  <a:srgbClr val="002060"/>
                </a:solidFill>
              </a:rPr>
              <a:t>, обязательно перечисли все составляющие этого признака, вдруг чего-то не хватает, и ты делаешь ошибочный вывод.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признаках равенства и подобия важна сходственность элементов.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6387" name="Picture 3" descr="C:\Users\по\Desktop\post-102852-1392539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212976"/>
            <a:ext cx="4411792" cy="3310373"/>
          </a:xfrm>
          <a:prstGeom prst="rect">
            <a:avLst/>
          </a:prstGeom>
          <a:noFill/>
        </p:spPr>
      </p:pic>
      <p:pic>
        <p:nvPicPr>
          <p:cNvPr id="16390" name="Picture 6" descr="C:\Users\по\Desktop\картинки Ученики\platya-iz-bymagi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17032"/>
            <a:ext cx="2738697" cy="1867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834880" cy="5649491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4. Зашёл в тупик?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Прочитай ещё раз условие задачи, разберись все ли ключевые слова ты использовал.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«Пройдись» ещё раз по всем ключевым словам.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Прояви упорство!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7410" name="Picture 2" descr="C:\Users\по\Desktop\6f6d35a0f316012e8b25e8e0ba7d18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1929" y="4503283"/>
            <a:ext cx="2542031" cy="2016224"/>
          </a:xfrm>
          <a:prstGeom prst="rect">
            <a:avLst/>
          </a:prstGeom>
          <a:noFill/>
        </p:spPr>
      </p:pic>
      <p:pic>
        <p:nvPicPr>
          <p:cNvPr id="17413" name="Picture 5" descr="C:\Users\по\Desktop\1303897433_13038444683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4664"/>
            <a:ext cx="2733675" cy="3810000"/>
          </a:xfrm>
          <a:prstGeom prst="rect">
            <a:avLst/>
          </a:prstGeom>
          <a:noFill/>
        </p:spPr>
      </p:pic>
      <p:pic>
        <p:nvPicPr>
          <p:cNvPr id="17414" name="Picture 6" descr="C:\Users\по\Desktop\357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365104"/>
            <a:ext cx="3240360" cy="20209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акцент 1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136</TotalTime>
  <Words>229</Words>
  <Application>Microsoft Office PowerPoint</Application>
  <PresentationFormat>Экран (4:3)</PresentationFormat>
  <Paragraphs>16</Paragraphs>
  <Slides>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Default Theme</vt:lpstr>
      <vt:lpstr>Слайд Microsoft Office PowerPoint</vt:lpstr>
      <vt:lpstr>Слайд 1</vt:lpstr>
      <vt:lpstr>Решение геометрической задачи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cp:lastModifiedBy>Ира</cp:lastModifiedBy>
  <cp:revision>15</cp:revision>
  <dcterms:created xsi:type="dcterms:W3CDTF">2015-06-18T16:35:57Z</dcterms:created>
  <dcterms:modified xsi:type="dcterms:W3CDTF">2015-06-18T21:43:53Z</dcterms:modified>
</cp:coreProperties>
</file>